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Oswald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swa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6bf4b1b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6bf4b1b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faed9000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faed9000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faed9000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faed9000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fb00a1401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fb00a1401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fb00a140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fb00a140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fb00a140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fb00a140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fb00a1401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fb00a140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fb00a1401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fb00a1401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fae399b198_0_2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fae399b198_0_2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fae399b198_0_2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fae399b198_0_2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fae399b198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fae399b198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6bf4b1b4a_0_2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6bf4b1b4a_0_2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Mimi, Brenda, David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f6bf4b1b4a_0_7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f6bf4b1b4a_0_7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fae399b198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fae399b198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fae399b198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fae399b198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Notes: It was fall break; we will catch up in next two sprints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f6bf4b1b4a_0_8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f6bf4b1b4a_0_8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f6bf4b1c6e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f6bf4b1c6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6bf4b1b4a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6bf4b1b4a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Miles, Ore, Rafael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6bf4b1b4a_0_3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6bf4b1b4a_0_3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f6bf4b1c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f6bf4b1c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f6bf4b1b4a_0_5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f6bf4b1b4a_0_5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faed90009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faed90009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to detect people can be implemented, but section data will be mocked to provide app functionality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faed90009a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faed90009a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f6bf4b1b4a_0_6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f6bf4b1b4a_0_6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.jpg"/><Relationship Id="rId5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4.jpg"/><Relationship Id="rId7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/>
          <p:nvPr/>
        </p:nvSpPr>
        <p:spPr>
          <a:xfrm>
            <a:off x="827700" y="679600"/>
            <a:ext cx="1737000" cy="173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 txBox="1"/>
          <p:nvPr>
            <p:ph type="ctrTitle"/>
          </p:nvPr>
        </p:nvSpPr>
        <p:spPr>
          <a:xfrm>
            <a:off x="729325" y="2444088"/>
            <a:ext cx="4079700" cy="11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Quack</a:t>
            </a:r>
            <a:endParaRPr/>
          </a:p>
        </p:txBody>
      </p:sp>
      <p:sp>
        <p:nvSpPr>
          <p:cNvPr id="510" name="Google Shape;510;p25"/>
          <p:cNvSpPr txBox="1"/>
          <p:nvPr>
            <p:ph idx="1" type="subTitle"/>
          </p:nvPr>
        </p:nvSpPr>
        <p:spPr>
          <a:xfrm>
            <a:off x="727000" y="3675200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Bestagons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13" y="728775"/>
            <a:ext cx="1647600" cy="16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Database</a:t>
            </a:r>
            <a:endParaRPr/>
          </a:p>
        </p:txBody>
      </p:sp>
      <p:pic>
        <p:nvPicPr>
          <p:cNvPr id="960" name="Google Shape;9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25" y="1112700"/>
            <a:ext cx="7717554" cy="372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DCT Backend Data Structure</a:t>
            </a:r>
            <a:endParaRPr/>
          </a:p>
        </p:txBody>
      </p:sp>
      <p:pic>
        <p:nvPicPr>
          <p:cNvPr id="966" name="Google Shape;9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00" y="1112700"/>
            <a:ext cx="2419548" cy="37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025" y="1112700"/>
            <a:ext cx="5434914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6"/>
          <p:cNvSpPr txBox="1"/>
          <p:nvPr>
            <p:ph type="title"/>
          </p:nvPr>
        </p:nvSpPr>
        <p:spPr>
          <a:xfrm>
            <a:off x="627850" y="305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Favorite Food in Database</a:t>
            </a:r>
            <a:endParaRPr/>
          </a:p>
        </p:txBody>
      </p:sp>
      <p:pic>
        <p:nvPicPr>
          <p:cNvPr id="973" name="Google Shape;9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75" y="972575"/>
            <a:ext cx="3466763" cy="3726002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36"/>
          <p:cNvSpPr txBox="1"/>
          <p:nvPr/>
        </p:nvSpPr>
        <p:spPr>
          <a:xfrm>
            <a:off x="4138250" y="1913700"/>
            <a:ext cx="4138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Error handled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Tests written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Restructured backend using blueprints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7"/>
          <p:cNvSpPr txBox="1"/>
          <p:nvPr>
            <p:ph type="title"/>
          </p:nvPr>
        </p:nvSpPr>
        <p:spPr>
          <a:xfrm>
            <a:off x="1095975" y="1331825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Save DCT Food Stations in DCT Backend</a:t>
            </a:r>
            <a:endParaRPr sz="3700"/>
          </a:p>
        </p:txBody>
      </p:sp>
      <p:sp>
        <p:nvSpPr>
          <p:cNvPr id="980" name="Google Shape;980;p37"/>
          <p:cNvSpPr txBox="1"/>
          <p:nvPr>
            <p:ph idx="2" type="body"/>
          </p:nvPr>
        </p:nvSpPr>
        <p:spPr>
          <a:xfrm>
            <a:off x="4001400" y="1548175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Keep track of the food stations to use for other areas within the app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8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DCT Capacity in DCT Backend</a:t>
            </a:r>
            <a:endParaRPr/>
          </a:p>
        </p:txBody>
      </p:sp>
      <p:sp>
        <p:nvSpPr>
          <p:cNvPr id="986" name="Google Shape;986;p38"/>
          <p:cNvSpPr txBox="1"/>
          <p:nvPr>
            <p:ph idx="2" type="body"/>
          </p:nvPr>
        </p:nvSpPr>
        <p:spPr>
          <a:xfrm>
            <a:off x="4001475" y="1440000"/>
            <a:ext cx="4422600" cy="25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Keep track of the current capacity of the DCT which includes: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Takeout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Students who are getting food but plan to eat outside of the dining hall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Dine-in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Students who are getting food but plan to eat inside the dining hall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 Capacity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total number of students currently in the dining hall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9"/>
          <p:cNvSpPr txBox="1"/>
          <p:nvPr>
            <p:ph type="title"/>
          </p:nvPr>
        </p:nvSpPr>
        <p:spPr>
          <a:xfrm>
            <a:off x="0" y="152400"/>
            <a:ext cx="52029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Backend Register User</a:t>
            </a:r>
            <a:endParaRPr/>
          </a:p>
        </p:txBody>
      </p:sp>
      <p:pic>
        <p:nvPicPr>
          <p:cNvPr id="992" name="Google Shape;992;p39"/>
          <p:cNvPicPr preferRelativeResize="0"/>
          <p:nvPr/>
        </p:nvPicPr>
        <p:blipFill rotWithShape="1">
          <a:blip r:embed="rId3">
            <a:alphaModFix/>
          </a:blip>
          <a:srcRect b="0" l="6366" r="43227" t="0"/>
          <a:stretch/>
        </p:blipFill>
        <p:spPr>
          <a:xfrm>
            <a:off x="6045025" y="296090"/>
            <a:ext cx="2378974" cy="455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9"/>
          <p:cNvPicPr preferRelativeResize="0"/>
          <p:nvPr/>
        </p:nvPicPr>
        <p:blipFill rotWithShape="1">
          <a:blip r:embed="rId4">
            <a:alphaModFix/>
          </a:blip>
          <a:srcRect b="11668" l="0" r="2591" t="0"/>
          <a:stretch/>
        </p:blipFill>
        <p:spPr>
          <a:xfrm>
            <a:off x="1010025" y="713325"/>
            <a:ext cx="4566324" cy="38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39"/>
          <p:cNvSpPr txBox="1"/>
          <p:nvPr>
            <p:ph idx="2" type="body"/>
          </p:nvPr>
        </p:nvSpPr>
        <p:spPr>
          <a:xfrm>
            <a:off x="1523100" y="4020250"/>
            <a:ext cx="2617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Example of an error response</a:t>
            </a:r>
            <a:endParaRPr/>
          </a:p>
        </p:txBody>
      </p:sp>
      <p:sp>
        <p:nvSpPr>
          <p:cNvPr id="995" name="Google Shape;995;p39"/>
          <p:cNvSpPr txBox="1"/>
          <p:nvPr>
            <p:ph idx="2" type="body"/>
          </p:nvPr>
        </p:nvSpPr>
        <p:spPr>
          <a:xfrm>
            <a:off x="6190900" y="4073750"/>
            <a:ext cx="2617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Example of a success response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0"/>
          <p:cNvSpPr/>
          <p:nvPr/>
        </p:nvSpPr>
        <p:spPr>
          <a:xfrm>
            <a:off x="3518000" y="11625"/>
            <a:ext cx="5626200" cy="5095500"/>
          </a:xfrm>
          <a:prstGeom prst="rect">
            <a:avLst/>
          </a:prstGeom>
          <a:solidFill>
            <a:srgbClr val="29272C">
              <a:alpha val="46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0"/>
          <p:cNvSpPr txBox="1"/>
          <p:nvPr/>
        </p:nvSpPr>
        <p:spPr>
          <a:xfrm>
            <a:off x="60700" y="1482075"/>
            <a:ext cx="34260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Char char="-"/>
            </a:pPr>
            <a:r>
              <a:rPr b="1" lang="en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Balance Tracker:</a:t>
            </a:r>
            <a:endParaRPr b="1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Keeps track Dooley Dollars and meal swipes</a:t>
            </a:r>
            <a:endParaRPr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Refactored my code from last week</a:t>
            </a:r>
            <a:endParaRPr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Peer-review changes</a:t>
            </a:r>
            <a:endParaRPr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2" name="Google Shape;1002;p40"/>
          <p:cNvSpPr txBox="1"/>
          <p:nvPr>
            <p:ph type="title"/>
          </p:nvPr>
        </p:nvSpPr>
        <p:spPr>
          <a:xfrm>
            <a:off x="197850" y="35900"/>
            <a:ext cx="32574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</a:rPr>
              <a:t>App back-end updates</a:t>
            </a:r>
            <a:endParaRPr sz="4500">
              <a:solidFill>
                <a:schemeClr val="dk1"/>
              </a:solidFill>
            </a:endParaRPr>
          </a:p>
        </p:txBody>
      </p:sp>
      <p:pic>
        <p:nvPicPr>
          <p:cNvPr descr="Screen Shot 2021-10-25 at 12 58 59 AM" id="1003" name="Google Shape;10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475" y="2738837"/>
            <a:ext cx="1407188" cy="20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40"/>
          <p:cNvSpPr txBox="1"/>
          <p:nvPr/>
        </p:nvSpPr>
        <p:spPr>
          <a:xfrm>
            <a:off x="60700" y="3143325"/>
            <a:ext cx="272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Save-Seated-Section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Keeps track seating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Peer-review changes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5" name="Google Shape;1005;p40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>
            <a:off x="3668325" y="253800"/>
            <a:ext cx="2627251" cy="20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0"/>
          <p:cNvPicPr preferRelativeResize="0"/>
          <p:nvPr/>
        </p:nvPicPr>
        <p:blipFill rotWithShape="1">
          <a:blip r:embed="rId5">
            <a:alphaModFix amt="93000"/>
          </a:blip>
          <a:srcRect b="0" l="0" r="0" t="0"/>
          <a:stretch/>
        </p:blipFill>
        <p:spPr>
          <a:xfrm>
            <a:off x="3870749" y="2700725"/>
            <a:ext cx="2627250" cy="204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7" name="Google Shape;1007;p40"/>
          <p:cNvCxnSpPr/>
          <p:nvPr/>
        </p:nvCxnSpPr>
        <p:spPr>
          <a:xfrm flipH="1" rot="10800000">
            <a:off x="5849375" y="3955500"/>
            <a:ext cx="8307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08" name="Google Shape;1008;p40"/>
          <p:cNvPicPr preferRelativeResize="0"/>
          <p:nvPr/>
        </p:nvPicPr>
        <p:blipFill>
          <a:blip r:embed="rId6">
            <a:alphaModFix amt="86000"/>
          </a:blip>
          <a:stretch>
            <a:fillRect/>
          </a:stretch>
        </p:blipFill>
        <p:spPr>
          <a:xfrm>
            <a:off x="6424875" y="278512"/>
            <a:ext cx="2571303" cy="20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Scraper Timeline</a:t>
            </a:r>
            <a:endParaRPr/>
          </a:p>
        </p:txBody>
      </p:sp>
      <p:cxnSp>
        <p:nvCxnSpPr>
          <p:cNvPr id="1014" name="Google Shape;1014;p41"/>
          <p:cNvCxnSpPr/>
          <p:nvPr/>
        </p:nvCxnSpPr>
        <p:spPr>
          <a:xfrm rot="10800000">
            <a:off x="771450" y="2796675"/>
            <a:ext cx="7601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5" name="Google Shape;1015;p41"/>
          <p:cNvSpPr txBox="1"/>
          <p:nvPr/>
        </p:nvSpPr>
        <p:spPr>
          <a:xfrm>
            <a:off x="917250" y="29585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Install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6" name="Google Shape;1016;p41"/>
          <p:cNvSpPr txBox="1"/>
          <p:nvPr/>
        </p:nvSpPr>
        <p:spPr>
          <a:xfrm>
            <a:off x="872400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GitHub, Requests, BeautifulSoup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7" name="Google Shape;1017;p41"/>
          <p:cNvSpPr txBox="1"/>
          <p:nvPr/>
        </p:nvSpPr>
        <p:spPr>
          <a:xfrm>
            <a:off x="2413875" y="29585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Research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8" name="Google Shape;1018;p41"/>
          <p:cNvSpPr txBox="1"/>
          <p:nvPr/>
        </p:nvSpPr>
        <p:spPr>
          <a:xfrm>
            <a:off x="2369025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 URL, Inspect-Element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41"/>
          <p:cNvSpPr txBox="1"/>
          <p:nvPr/>
        </p:nvSpPr>
        <p:spPr>
          <a:xfrm>
            <a:off x="3412650" y="1451975"/>
            <a:ext cx="2318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First Successful Scrape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0" name="Google Shape;1020;p41"/>
          <p:cNvSpPr txBox="1"/>
          <p:nvPr/>
        </p:nvSpPr>
        <p:spPr>
          <a:xfrm>
            <a:off x="3865650" y="1771250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tml.parser,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soup.find(), print(mealmenu)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41"/>
          <p:cNvSpPr txBox="1"/>
          <p:nvPr/>
        </p:nvSpPr>
        <p:spPr>
          <a:xfrm>
            <a:off x="5407125" y="29585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More Scrapes</a:t>
            </a:r>
            <a:endParaRPr sz="18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2" name="Google Shape;1022;p41"/>
          <p:cNvSpPr txBox="1"/>
          <p:nvPr/>
        </p:nvSpPr>
        <p:spPr>
          <a:xfrm>
            <a:off x="5362275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more data (ex: mealtimes, food-items, stations)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41"/>
          <p:cNvSpPr txBox="1"/>
          <p:nvPr/>
        </p:nvSpPr>
        <p:spPr>
          <a:xfrm>
            <a:off x="6903750" y="29585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Save to Backend</a:t>
            </a:r>
            <a:endParaRPr sz="18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4" name="Google Shape;1024;p41"/>
          <p:cNvSpPr txBox="1"/>
          <p:nvPr/>
        </p:nvSpPr>
        <p:spPr>
          <a:xfrm>
            <a:off x="6858900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 to helper methods created by team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41"/>
          <p:cNvSpPr/>
          <p:nvPr/>
        </p:nvSpPr>
        <p:spPr>
          <a:xfrm>
            <a:off x="1459650" y="2677575"/>
            <a:ext cx="238200" cy="23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1"/>
          <p:cNvSpPr/>
          <p:nvPr/>
        </p:nvSpPr>
        <p:spPr>
          <a:xfrm>
            <a:off x="2956275" y="2677575"/>
            <a:ext cx="238200" cy="23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1"/>
          <p:cNvSpPr/>
          <p:nvPr/>
        </p:nvSpPr>
        <p:spPr>
          <a:xfrm>
            <a:off x="4452900" y="2677575"/>
            <a:ext cx="238200" cy="23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41"/>
          <p:cNvSpPr/>
          <p:nvPr/>
        </p:nvSpPr>
        <p:spPr>
          <a:xfrm>
            <a:off x="5949525" y="2677575"/>
            <a:ext cx="238200" cy="238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1"/>
          <p:cNvSpPr/>
          <p:nvPr/>
        </p:nvSpPr>
        <p:spPr>
          <a:xfrm>
            <a:off x="7446150" y="2677575"/>
            <a:ext cx="238200" cy="2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2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Scraper Demo!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3"/>
          <p:cNvSpPr txBox="1"/>
          <p:nvPr>
            <p:ph type="title"/>
          </p:nvPr>
        </p:nvSpPr>
        <p:spPr>
          <a:xfrm>
            <a:off x="720000" y="398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</a:t>
            </a:r>
            <a:endParaRPr/>
          </a:p>
        </p:txBody>
      </p:sp>
      <p:sp>
        <p:nvSpPr>
          <p:cNvPr id="1040" name="Google Shape;1040;p43"/>
          <p:cNvSpPr txBox="1"/>
          <p:nvPr>
            <p:ph idx="1" type="subTitle"/>
          </p:nvPr>
        </p:nvSpPr>
        <p:spPr>
          <a:xfrm>
            <a:off x="4173725" y="1168960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1" name="Google Shape;1041;p43"/>
          <p:cNvSpPr txBox="1"/>
          <p:nvPr>
            <p:ph idx="3" type="subTitle"/>
          </p:nvPr>
        </p:nvSpPr>
        <p:spPr>
          <a:xfrm>
            <a:off x="4173725" y="1433834"/>
            <a:ext cx="2316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 &amp; Rafael</a:t>
            </a:r>
            <a:endParaRPr/>
          </a:p>
        </p:txBody>
      </p:sp>
      <p:sp>
        <p:nvSpPr>
          <p:cNvPr id="1042" name="Google Shape;1042;p43"/>
          <p:cNvSpPr txBox="1"/>
          <p:nvPr>
            <p:ph idx="4" type="subTitle"/>
          </p:nvPr>
        </p:nvSpPr>
        <p:spPr>
          <a:xfrm>
            <a:off x="4158800" y="2176144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NEW IDEAS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43" name="Google Shape;1043;p43"/>
          <p:cNvSpPr txBox="1"/>
          <p:nvPr>
            <p:ph idx="6" type="subTitle"/>
          </p:nvPr>
        </p:nvSpPr>
        <p:spPr>
          <a:xfrm>
            <a:off x="4158800" y="2441030"/>
            <a:ext cx="2773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preferred when the less-familiar </a:t>
            </a:r>
            <a:r>
              <a:rPr lang="en"/>
              <a:t>member</a:t>
            </a:r>
            <a:r>
              <a:rPr lang="en"/>
              <a:t> was the 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3"/>
          <p:cNvSpPr txBox="1"/>
          <p:nvPr>
            <p:ph idx="7" type="subTitle"/>
          </p:nvPr>
        </p:nvSpPr>
        <p:spPr>
          <a:xfrm>
            <a:off x="4173875" y="3351602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CODING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45" name="Google Shape;1045;p43"/>
          <p:cNvSpPr txBox="1"/>
          <p:nvPr>
            <p:ph idx="9" type="subTitle"/>
          </p:nvPr>
        </p:nvSpPr>
        <p:spPr>
          <a:xfrm>
            <a:off x="4173875" y="3616500"/>
            <a:ext cx="27588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Observer having their own browser open was useful for troubleshooting and inspecting the Bon Appetit website to help search for key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6" name="Google Shape;1046;p43"/>
          <p:cNvGrpSpPr/>
          <p:nvPr/>
        </p:nvGrpSpPr>
        <p:grpSpPr>
          <a:xfrm>
            <a:off x="3175047" y="1214757"/>
            <a:ext cx="694949" cy="743551"/>
            <a:chOff x="685475" y="2318350"/>
            <a:chExt cx="297750" cy="296200"/>
          </a:xfrm>
        </p:grpSpPr>
        <p:sp>
          <p:nvSpPr>
            <p:cNvPr id="1047" name="Google Shape;1047;p43"/>
            <p:cNvSpPr/>
            <p:nvPr/>
          </p:nvSpPr>
          <p:spPr>
            <a:xfrm>
              <a:off x="685475" y="2371925"/>
              <a:ext cx="142600" cy="241975"/>
            </a:xfrm>
            <a:custGeom>
              <a:rect b="b" l="l" r="r" t="t"/>
              <a:pathLst>
                <a:path extrusionOk="0" h="9679" w="5704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839850" y="2371925"/>
              <a:ext cx="143375" cy="242625"/>
            </a:xfrm>
            <a:custGeom>
              <a:rect b="b" l="l" r="r" t="t"/>
              <a:pathLst>
                <a:path extrusionOk="0" h="9705" w="5735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772900" y="2318350"/>
              <a:ext cx="122125" cy="105075"/>
            </a:xfrm>
            <a:custGeom>
              <a:rect b="b" l="l" r="r" t="t"/>
              <a:pathLst>
                <a:path extrusionOk="0" h="4203" w="4885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</p:grpSp>
      <p:grpSp>
        <p:nvGrpSpPr>
          <p:cNvPr id="1050" name="Google Shape;1050;p43"/>
          <p:cNvGrpSpPr/>
          <p:nvPr/>
        </p:nvGrpSpPr>
        <p:grpSpPr>
          <a:xfrm>
            <a:off x="3191140" y="2275174"/>
            <a:ext cx="632901" cy="637087"/>
            <a:chOff x="-1333975" y="2365850"/>
            <a:chExt cx="292225" cy="293575"/>
          </a:xfrm>
        </p:grpSpPr>
        <p:sp>
          <p:nvSpPr>
            <p:cNvPr id="1051" name="Google Shape;1051;p43"/>
            <p:cNvSpPr/>
            <p:nvPr/>
          </p:nvSpPr>
          <p:spPr>
            <a:xfrm>
              <a:off x="-1285150" y="2365850"/>
              <a:ext cx="191225" cy="293575"/>
            </a:xfrm>
            <a:custGeom>
              <a:rect b="b" l="l" r="r" t="t"/>
              <a:pathLst>
                <a:path extrusionOk="0" h="11743" w="7649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-107642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-133397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-1093750" y="2383050"/>
              <a:ext cx="35450" cy="26575"/>
            </a:xfrm>
            <a:custGeom>
              <a:rect b="b" l="l" r="r" t="t"/>
              <a:pathLst>
                <a:path extrusionOk="0" h="1063" w="1418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-1317450" y="2512575"/>
              <a:ext cx="35475" cy="26225"/>
            </a:xfrm>
            <a:custGeom>
              <a:rect b="b" l="l" r="r" t="t"/>
              <a:pathLst>
                <a:path extrusionOk="0" h="1049" w="1419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-1092975" y="2512575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-1316650" y="2383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-1239475" y="2401575"/>
              <a:ext cx="102425" cy="153100"/>
            </a:xfrm>
            <a:custGeom>
              <a:rect b="b" l="l" r="r" t="t"/>
              <a:pathLst>
                <a:path extrusionOk="0" h="6124" w="4097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9" name="Google Shape;1059;p43"/>
          <p:cNvSpPr/>
          <p:nvPr/>
        </p:nvSpPr>
        <p:spPr>
          <a:xfrm>
            <a:off x="3191151" y="3450623"/>
            <a:ext cx="662737" cy="637119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060" name="Google Shape;1060;p43"/>
          <p:cNvSpPr txBox="1"/>
          <p:nvPr/>
        </p:nvSpPr>
        <p:spPr>
          <a:xfrm>
            <a:off x="3728375" y="4774200"/>
            <a:ext cx="541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Other pair programming will occur in future sprints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26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2058850" y="2624000"/>
            <a:ext cx="1387800" cy="1850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0" name="Google Shape;700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01" name="Google Shape;701;p26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02" name="Google Shape;702;p26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03" name="Google Shape;703;p26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04" name="Google Shape;704;p26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 Olayeye</a:t>
            </a:r>
            <a:endParaRPr/>
          </a:p>
        </p:txBody>
      </p:sp>
      <p:sp>
        <p:nvSpPr>
          <p:cNvPr id="705" name="Google Shape;705;p26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Wei</a:t>
            </a:r>
            <a:endParaRPr/>
          </a:p>
        </p:txBody>
      </p:sp>
      <p:sp>
        <p:nvSpPr>
          <p:cNvPr id="706" name="Google Shape;706;p26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 Cano</a:t>
            </a:r>
            <a:endParaRPr/>
          </a:p>
        </p:txBody>
      </p:sp>
      <p:pic>
        <p:nvPicPr>
          <p:cNvPr id="707" name="Google Shape;707;p26"/>
          <p:cNvPicPr preferRelativeResize="0"/>
          <p:nvPr/>
        </p:nvPicPr>
        <p:blipFill rotWithShape="1">
          <a:blip r:embed="rId4">
            <a:alphaModFix/>
          </a:blip>
          <a:srcRect b="22582" l="14880" r="21143" t="9927"/>
          <a:stretch/>
        </p:blipFill>
        <p:spPr>
          <a:xfrm>
            <a:off x="3964175" y="1100565"/>
            <a:ext cx="1282200" cy="180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08" name="Google Shape;7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550" y="2553790"/>
            <a:ext cx="1472700" cy="199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09" name="Google Shape;709;p26"/>
          <p:cNvGrpSpPr/>
          <p:nvPr/>
        </p:nvGrpSpPr>
        <p:grpSpPr>
          <a:xfrm flipH="1" rot="10800000">
            <a:off x="4706487" y="1100565"/>
            <a:ext cx="539885" cy="389750"/>
            <a:chOff x="-77" y="3784091"/>
            <a:chExt cx="1880477" cy="1357541"/>
          </a:xfrm>
        </p:grpSpPr>
        <p:sp>
          <p:nvSpPr>
            <p:cNvPr id="710" name="Google Shape;710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26"/>
          <p:cNvGrpSpPr/>
          <p:nvPr/>
        </p:nvGrpSpPr>
        <p:grpSpPr>
          <a:xfrm flipH="1" rot="10800000">
            <a:off x="2906762" y="2628890"/>
            <a:ext cx="539885" cy="389750"/>
            <a:chOff x="-77" y="3784091"/>
            <a:chExt cx="1880477" cy="1357541"/>
          </a:xfrm>
        </p:grpSpPr>
        <p:sp>
          <p:nvSpPr>
            <p:cNvPr id="714" name="Google Shape;714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26"/>
          <p:cNvGrpSpPr/>
          <p:nvPr/>
        </p:nvGrpSpPr>
        <p:grpSpPr>
          <a:xfrm flipH="1" rot="10800000">
            <a:off x="5587554" y="2553790"/>
            <a:ext cx="539885" cy="389750"/>
            <a:chOff x="-2817590" y="3784091"/>
            <a:chExt cx="1880477" cy="1357541"/>
          </a:xfrm>
        </p:grpSpPr>
        <p:sp>
          <p:nvSpPr>
            <p:cNvPr id="718" name="Google Shape;718;p26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4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66" name="Google Shape;1066;p44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What are our goals for the week?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1067" name="Google Shape;1067;p44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068" name="Google Shape;1068;p44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5"/>
          <p:cNvSpPr txBox="1"/>
          <p:nvPr>
            <p:ph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 points</a:t>
            </a:r>
            <a:endParaRPr/>
          </a:p>
        </p:txBody>
      </p:sp>
      <p:sp>
        <p:nvSpPr>
          <p:cNvPr id="1105" name="Google Shape;1105;p45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behind</a:t>
            </a:r>
            <a:r>
              <a:rPr lang="en"/>
              <a:t> schedule!</a:t>
            </a:r>
            <a:endParaRPr/>
          </a:p>
        </p:txBody>
      </p:sp>
      <p:grpSp>
        <p:nvGrpSpPr>
          <p:cNvPr id="1106" name="Google Shape;1106;p45"/>
          <p:cNvGrpSpPr/>
          <p:nvPr/>
        </p:nvGrpSpPr>
        <p:grpSpPr>
          <a:xfrm>
            <a:off x="3419028" y="1540863"/>
            <a:ext cx="293982" cy="293982"/>
            <a:chOff x="2676100" y="4993750"/>
            <a:chExt cx="483125" cy="483125"/>
          </a:xfrm>
        </p:grpSpPr>
        <p:sp>
          <p:nvSpPr>
            <p:cNvPr id="1107" name="Google Shape;1107;p45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10" name="Google Shape;1110;p45"/>
          <p:cNvGrpSpPr/>
          <p:nvPr/>
        </p:nvGrpSpPr>
        <p:grpSpPr>
          <a:xfrm>
            <a:off x="4089678" y="1540863"/>
            <a:ext cx="293982" cy="293982"/>
            <a:chOff x="2676100" y="4993750"/>
            <a:chExt cx="483125" cy="483125"/>
          </a:xfrm>
        </p:grpSpPr>
        <p:sp>
          <p:nvSpPr>
            <p:cNvPr id="1111" name="Google Shape;1111;p45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14" name="Google Shape;1114;p45"/>
          <p:cNvGrpSpPr/>
          <p:nvPr/>
        </p:nvGrpSpPr>
        <p:grpSpPr>
          <a:xfrm>
            <a:off x="4760328" y="1540863"/>
            <a:ext cx="293982" cy="293982"/>
            <a:chOff x="2676100" y="4993750"/>
            <a:chExt cx="483125" cy="483125"/>
          </a:xfrm>
        </p:grpSpPr>
        <p:sp>
          <p:nvSpPr>
            <p:cNvPr id="1115" name="Google Shape;1115;p45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18" name="Google Shape;1118;p45"/>
          <p:cNvGrpSpPr/>
          <p:nvPr/>
        </p:nvGrpSpPr>
        <p:grpSpPr>
          <a:xfrm>
            <a:off x="5430978" y="1540863"/>
            <a:ext cx="293982" cy="293982"/>
            <a:chOff x="2676100" y="4993750"/>
            <a:chExt cx="483125" cy="483125"/>
          </a:xfrm>
        </p:grpSpPr>
        <p:sp>
          <p:nvSpPr>
            <p:cNvPr id="1119" name="Google Shape;1119;p45"/>
            <p:cNvSpPr/>
            <p:nvPr/>
          </p:nvSpPr>
          <p:spPr>
            <a:xfrm>
              <a:off x="26761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2776125" y="5051350"/>
              <a:ext cx="141550" cy="367950"/>
            </a:xfrm>
            <a:custGeom>
              <a:rect b="b" l="l" r="r" t="t"/>
              <a:pathLst>
                <a:path extrusionOk="0" h="14718" w="5662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2945950" y="5051350"/>
              <a:ext cx="113275" cy="367950"/>
            </a:xfrm>
            <a:custGeom>
              <a:rect b="b" l="l" r="r" t="t"/>
              <a:pathLst>
                <a:path extrusionOk="0" h="14718" w="4531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4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836" y="447675"/>
            <a:ext cx="6870324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7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N</a:t>
            </a:r>
            <a:r>
              <a:rPr lang="en">
                <a:solidFill>
                  <a:schemeClr val="accent5"/>
                </a:solidFill>
              </a:rPr>
              <a:t>K</a:t>
            </a:r>
            <a:r>
              <a:rPr lang="en">
                <a:solidFill>
                  <a:schemeClr val="accent6"/>
                </a:solidFill>
              </a:rPr>
              <a:t>S</a:t>
            </a:r>
            <a:endParaRPr/>
          </a:p>
        </p:txBody>
      </p:sp>
      <p:sp>
        <p:nvSpPr>
          <p:cNvPr id="1132" name="Google Shape;1132;p47"/>
          <p:cNvSpPr/>
          <p:nvPr/>
        </p:nvSpPr>
        <p:spPr>
          <a:xfrm>
            <a:off x="11865675" y="1028350"/>
            <a:ext cx="40050" cy="12525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47"/>
          <p:cNvSpPr txBox="1"/>
          <p:nvPr/>
        </p:nvSpPr>
        <p:spPr>
          <a:xfrm>
            <a:off x="2736850" y="2214475"/>
            <a:ext cx="4236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Please remember to share your </a:t>
            </a:r>
            <a:r>
              <a:rPr b="1" lang="en" sz="2100">
                <a:solidFill>
                  <a:srgbClr val="972CB4"/>
                </a:solidFill>
                <a:latin typeface="Roboto"/>
                <a:ea typeface="Roboto"/>
                <a:cs typeface="Roboto"/>
                <a:sym typeface="Roboto"/>
              </a:rPr>
              <a:t>feedback</a:t>
            </a:r>
            <a:r>
              <a:rPr lang="en" sz="210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 :)</a:t>
            </a:r>
            <a:endParaRPr sz="210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27"/>
          <p:cNvPicPr preferRelativeResize="0"/>
          <p:nvPr/>
        </p:nvPicPr>
        <p:blipFill rotWithShape="1">
          <a:blip r:embed="rId3">
            <a:alphaModFix/>
          </a:blip>
          <a:srcRect b="1352" l="0" r="0" t="1352"/>
          <a:stretch/>
        </p:blipFill>
        <p:spPr>
          <a:xfrm>
            <a:off x="2144950" y="2796475"/>
            <a:ext cx="1348800" cy="166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26" name="Google Shape;726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27" name="Google Shape;727;p2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728" name="Google Shape;728;p2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Owner</a:t>
            </a:r>
            <a:endParaRPr/>
          </a:p>
        </p:txBody>
      </p:sp>
      <p:sp>
        <p:nvSpPr>
          <p:cNvPr id="729" name="Google Shape;729;p27"/>
          <p:cNvSpPr txBox="1"/>
          <p:nvPr>
            <p:ph idx="3" type="subTitle"/>
          </p:nvPr>
        </p:nvSpPr>
        <p:spPr>
          <a:xfrm>
            <a:off x="7141825" y="3205025"/>
            <a:ext cx="15837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7"/>
          <p:cNvSpPr txBox="1"/>
          <p:nvPr>
            <p:ph idx="4" type="subTitle"/>
          </p:nvPr>
        </p:nvSpPr>
        <p:spPr>
          <a:xfrm>
            <a:off x="418475" y="2904175"/>
            <a:ext cx="1583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 Adenikinju</a:t>
            </a:r>
            <a:endParaRPr/>
          </a:p>
        </p:txBody>
      </p:sp>
      <p:sp>
        <p:nvSpPr>
          <p:cNvPr id="731" name="Google Shape;731;p2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 Piloto</a:t>
            </a:r>
            <a:endParaRPr/>
          </a:p>
        </p:txBody>
      </p:sp>
      <p:sp>
        <p:nvSpPr>
          <p:cNvPr id="732" name="Google Shape;732;p27"/>
          <p:cNvSpPr txBox="1"/>
          <p:nvPr>
            <p:ph idx="6" type="subTitle"/>
          </p:nvPr>
        </p:nvSpPr>
        <p:spPr>
          <a:xfrm>
            <a:off x="3813428" y="2904175"/>
            <a:ext cx="1583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 Robertson</a:t>
            </a:r>
            <a:endParaRPr/>
          </a:p>
        </p:txBody>
      </p:sp>
      <p:grpSp>
        <p:nvGrpSpPr>
          <p:cNvPr id="733" name="Google Shape;733;p27"/>
          <p:cNvGrpSpPr/>
          <p:nvPr/>
        </p:nvGrpSpPr>
        <p:grpSpPr>
          <a:xfrm>
            <a:off x="3930875" y="1036502"/>
            <a:ext cx="1348800" cy="1850400"/>
            <a:chOff x="3930875" y="1036502"/>
            <a:chExt cx="1348800" cy="1850400"/>
          </a:xfrm>
        </p:grpSpPr>
        <p:pic>
          <p:nvPicPr>
            <p:cNvPr id="734" name="Google Shape;734;p27"/>
            <p:cNvPicPr preferRelativeResize="0"/>
            <p:nvPr/>
          </p:nvPicPr>
          <p:blipFill rotWithShape="1">
            <a:blip r:embed="rId4">
              <a:alphaModFix amt="95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35" name="Google Shape;735;p27"/>
            <p:cNvPicPr preferRelativeResize="0"/>
            <p:nvPr/>
          </p:nvPicPr>
          <p:blipFill rotWithShape="1">
            <a:blip r:embed="rId5">
              <a:alphaModFix amt="18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736" name="Google Shape;736;p27"/>
          <p:cNvGrpSpPr/>
          <p:nvPr/>
        </p:nvGrpSpPr>
        <p:grpSpPr>
          <a:xfrm flipH="1" rot="10800000">
            <a:off x="4739787" y="1036490"/>
            <a:ext cx="539885" cy="389750"/>
            <a:chOff x="-77" y="3784091"/>
            <a:chExt cx="1880477" cy="1357541"/>
          </a:xfrm>
        </p:grpSpPr>
        <p:sp>
          <p:nvSpPr>
            <p:cNvPr id="737" name="Google Shape;737;p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27"/>
          <p:cNvGrpSpPr/>
          <p:nvPr/>
        </p:nvGrpSpPr>
        <p:grpSpPr>
          <a:xfrm flipH="1" rot="10800000">
            <a:off x="2953862" y="2772090"/>
            <a:ext cx="539885" cy="389750"/>
            <a:chOff x="-77" y="3784091"/>
            <a:chExt cx="1880477" cy="1357541"/>
          </a:xfrm>
        </p:grpSpPr>
        <p:sp>
          <p:nvSpPr>
            <p:cNvPr id="741" name="Google Shape;741;p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4" name="Google Shape;744;p27"/>
          <p:cNvPicPr preferRelativeResize="0"/>
          <p:nvPr/>
        </p:nvPicPr>
        <p:blipFill rotWithShape="1">
          <a:blip r:embed="rId6">
            <a:alphaModFix/>
          </a:blip>
          <a:srcRect b="0" l="16333" r="10779" t="0"/>
          <a:stretch/>
        </p:blipFill>
        <p:spPr>
          <a:xfrm>
            <a:off x="5716800" y="2718475"/>
            <a:ext cx="1348800" cy="185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45" name="Google Shape;74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7600" y="813762"/>
            <a:ext cx="1382100" cy="207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46" name="Google Shape;746;p27"/>
          <p:cNvGrpSpPr/>
          <p:nvPr/>
        </p:nvGrpSpPr>
        <p:grpSpPr>
          <a:xfrm flipH="1" rot="10800000">
            <a:off x="5716804" y="2718465"/>
            <a:ext cx="539885" cy="389750"/>
            <a:chOff x="-2817590" y="3784091"/>
            <a:chExt cx="1880477" cy="1357541"/>
          </a:xfrm>
        </p:grpSpPr>
        <p:sp>
          <p:nvSpPr>
            <p:cNvPr id="747" name="Google Shape;747;p27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27"/>
          <p:cNvGrpSpPr/>
          <p:nvPr/>
        </p:nvGrpSpPr>
        <p:grpSpPr>
          <a:xfrm flipH="1" rot="10800000">
            <a:off x="4739787" y="813740"/>
            <a:ext cx="539885" cy="389750"/>
            <a:chOff x="-77" y="3784091"/>
            <a:chExt cx="1880477" cy="1357541"/>
          </a:xfrm>
        </p:grpSpPr>
        <p:sp>
          <p:nvSpPr>
            <p:cNvPr id="751" name="Google Shape;751;p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8"/>
          <p:cNvSpPr txBox="1"/>
          <p:nvPr>
            <p:ph type="title"/>
          </p:nvPr>
        </p:nvSpPr>
        <p:spPr>
          <a:xfrm>
            <a:off x="5516410" y="1768059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59" name="Google Shape;759;p28"/>
          <p:cNvSpPr txBox="1"/>
          <p:nvPr>
            <p:ph idx="1" type="body"/>
          </p:nvPr>
        </p:nvSpPr>
        <p:spPr>
          <a:xfrm>
            <a:off x="5076900" y="2302650"/>
            <a:ext cx="3048000" cy="19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app that does all the thinking for you. Get notified when your favorite meals are served or when other friends are available to eat. Coordinate seating locations by viewing a heatmap of locations and see capacity statistics to beat rush hour and dine at the safest time.</a:t>
            </a:r>
            <a:endParaRPr/>
          </a:p>
        </p:txBody>
      </p:sp>
      <p:sp>
        <p:nvSpPr>
          <p:cNvPr id="760" name="Google Shape;760;p28"/>
          <p:cNvSpPr txBox="1"/>
          <p:nvPr>
            <p:ph idx="2" type="body"/>
          </p:nvPr>
        </p:nvSpPr>
        <p:spPr>
          <a:xfrm>
            <a:off x="1115075" y="2302650"/>
            <a:ext cx="3048000" cy="19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Returning from a pandemic, Emory University hasn’t quite figured out all the best systems yet. Coordinating a consistent student experience of classes and dining has yet to be achieved. Dining options are in flux and unclear.</a:t>
            </a:r>
            <a:endParaRPr/>
          </a:p>
        </p:txBody>
      </p:sp>
      <p:sp>
        <p:nvSpPr>
          <p:cNvPr id="761" name="Google Shape;761;p28"/>
          <p:cNvSpPr txBox="1"/>
          <p:nvPr>
            <p:ph idx="3" type="title"/>
          </p:nvPr>
        </p:nvSpPr>
        <p:spPr>
          <a:xfrm>
            <a:off x="1566273" y="1768059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62" name="Google Shape;762;p28"/>
          <p:cNvSpPr txBox="1"/>
          <p:nvPr>
            <p:ph idx="4" type="title"/>
          </p:nvPr>
        </p:nvSpPr>
        <p:spPr>
          <a:xfrm>
            <a:off x="720000" y="43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 </a:t>
            </a:r>
            <a:r>
              <a:rPr lang="en"/>
              <a:t>OUR</a:t>
            </a:r>
            <a:r>
              <a:rPr lang="en"/>
              <a:t> SOLUTION </a:t>
            </a:r>
            <a:r>
              <a:rPr lang="en" sz="1300"/>
              <a:t>(elevator pitch)</a:t>
            </a:r>
            <a:endParaRPr sz="1300"/>
          </a:p>
        </p:txBody>
      </p:sp>
      <p:grpSp>
        <p:nvGrpSpPr>
          <p:cNvPr id="763" name="Google Shape;763;p28"/>
          <p:cNvGrpSpPr/>
          <p:nvPr/>
        </p:nvGrpSpPr>
        <p:grpSpPr>
          <a:xfrm>
            <a:off x="6353954" y="1232891"/>
            <a:ext cx="469887" cy="469887"/>
            <a:chOff x="1487200" y="4993750"/>
            <a:chExt cx="483125" cy="483125"/>
          </a:xfrm>
        </p:grpSpPr>
        <p:sp>
          <p:nvSpPr>
            <p:cNvPr id="764" name="Google Shape;764;p28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766" name="Google Shape;766;p28"/>
          <p:cNvGrpSpPr/>
          <p:nvPr/>
        </p:nvGrpSpPr>
        <p:grpSpPr>
          <a:xfrm>
            <a:off x="2404146" y="1232891"/>
            <a:ext cx="469887" cy="469887"/>
            <a:chOff x="2081650" y="4993750"/>
            <a:chExt cx="483125" cy="483125"/>
          </a:xfrm>
        </p:grpSpPr>
        <p:sp>
          <p:nvSpPr>
            <p:cNvPr id="767" name="Google Shape;767;p2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74" name="Google Shape;774;p29"/>
          <p:cNvSpPr txBox="1"/>
          <p:nvPr>
            <p:ph idx="1" type="subTitle"/>
          </p:nvPr>
        </p:nvSpPr>
        <p:spPr>
          <a:xfrm>
            <a:off x="720000" y="20241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Acknowledging Feedback</a:t>
            </a:r>
            <a:endParaRPr/>
          </a:p>
        </p:txBody>
      </p:sp>
      <p:sp>
        <p:nvSpPr>
          <p:cNvPr id="775" name="Google Shape;775;p29"/>
          <p:cNvSpPr txBox="1"/>
          <p:nvPr>
            <p:ph idx="2" type="title"/>
          </p:nvPr>
        </p:nvSpPr>
        <p:spPr>
          <a:xfrm>
            <a:off x="13296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76" name="Google Shape;776;p29"/>
          <p:cNvSpPr txBox="1"/>
          <p:nvPr>
            <p:ph idx="4" type="subTitle"/>
          </p:nvPr>
        </p:nvSpPr>
        <p:spPr>
          <a:xfrm>
            <a:off x="3311300" y="3350738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accomplish?</a:t>
            </a:r>
            <a:endParaRPr/>
          </a:p>
        </p:txBody>
      </p:sp>
      <p:sp>
        <p:nvSpPr>
          <p:cNvPr id="777" name="Google Shape;777;p29"/>
          <p:cNvSpPr txBox="1"/>
          <p:nvPr>
            <p:ph idx="5" type="title"/>
          </p:nvPr>
        </p:nvSpPr>
        <p:spPr>
          <a:xfrm>
            <a:off x="3920825" y="2898438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8" name="Google Shape;778;p29"/>
          <p:cNvSpPr txBox="1"/>
          <p:nvPr>
            <p:ph idx="7" type="subTitle"/>
          </p:nvPr>
        </p:nvSpPr>
        <p:spPr>
          <a:xfrm>
            <a:off x="5739500" y="2024125"/>
            <a:ext cx="284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our goals for the week?</a:t>
            </a:r>
            <a:endParaRPr/>
          </a:p>
        </p:txBody>
      </p:sp>
      <p:sp>
        <p:nvSpPr>
          <p:cNvPr id="779" name="Google Shape;779;p29"/>
          <p:cNvSpPr txBox="1"/>
          <p:nvPr>
            <p:ph idx="8" type="title"/>
          </p:nvPr>
        </p:nvSpPr>
        <p:spPr>
          <a:xfrm>
            <a:off x="6615200" y="15718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80" name="Google Shape;780;p29"/>
          <p:cNvGrpSpPr/>
          <p:nvPr/>
        </p:nvGrpSpPr>
        <p:grpSpPr>
          <a:xfrm>
            <a:off x="1248645" y="2619277"/>
            <a:ext cx="1259918" cy="1370679"/>
            <a:chOff x="6198197" y="1098851"/>
            <a:chExt cx="2945797" cy="2945797"/>
          </a:xfrm>
        </p:grpSpPr>
        <p:sp>
          <p:nvSpPr>
            <p:cNvPr id="781" name="Google Shape;781;p29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29"/>
          <p:cNvGrpSpPr/>
          <p:nvPr/>
        </p:nvGrpSpPr>
        <p:grpSpPr>
          <a:xfrm>
            <a:off x="3770684" y="1112707"/>
            <a:ext cx="1398123" cy="1370569"/>
            <a:chOff x="6945936" y="1456203"/>
            <a:chExt cx="2159597" cy="2231107"/>
          </a:xfrm>
        </p:grpSpPr>
        <p:sp>
          <p:nvSpPr>
            <p:cNvPr id="814" name="Google Shape;814;p29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29"/>
          <p:cNvGrpSpPr/>
          <p:nvPr/>
        </p:nvGrpSpPr>
        <p:grpSpPr>
          <a:xfrm>
            <a:off x="6465145" y="2738025"/>
            <a:ext cx="1398107" cy="1370666"/>
            <a:chOff x="5612559" y="834972"/>
            <a:chExt cx="3473558" cy="3473558"/>
          </a:xfrm>
        </p:grpSpPr>
        <p:sp>
          <p:nvSpPr>
            <p:cNvPr id="833" name="Google Shape;833;p29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0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0" name="Google Shape;870;p30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Acknowledging Feedback</a:t>
            </a:r>
            <a:endParaRPr/>
          </a:p>
        </p:txBody>
      </p:sp>
      <p:grpSp>
        <p:nvGrpSpPr>
          <p:cNvPr id="871" name="Google Shape;871;p30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72" name="Google Shape;872;p30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1"/>
          <p:cNvSpPr txBox="1"/>
          <p:nvPr>
            <p:ph type="title"/>
          </p:nvPr>
        </p:nvSpPr>
        <p:spPr>
          <a:xfrm>
            <a:off x="720000" y="418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 Clarification </a:t>
            </a:r>
            <a:endParaRPr/>
          </a:p>
        </p:txBody>
      </p:sp>
      <p:sp>
        <p:nvSpPr>
          <p:cNvPr id="909" name="Google Shape;909;p31"/>
          <p:cNvSpPr/>
          <p:nvPr/>
        </p:nvSpPr>
        <p:spPr>
          <a:xfrm>
            <a:off x="812888" y="2434300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1"/>
          <p:cNvSpPr/>
          <p:nvPr/>
        </p:nvSpPr>
        <p:spPr>
          <a:xfrm>
            <a:off x="765575" y="1416500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1"/>
          <p:cNvSpPr txBox="1"/>
          <p:nvPr>
            <p:ph idx="4294967295" type="subTitle"/>
          </p:nvPr>
        </p:nvSpPr>
        <p:spPr>
          <a:xfrm>
            <a:off x="848075" y="1416450"/>
            <a:ext cx="12348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Usability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2" name="Google Shape;912;p31"/>
          <p:cNvSpPr txBox="1"/>
          <p:nvPr>
            <p:ph idx="4294967295" type="subTitle"/>
          </p:nvPr>
        </p:nvSpPr>
        <p:spPr>
          <a:xfrm>
            <a:off x="765575" y="2434300"/>
            <a:ext cx="15057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Feasibility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13" name="Google Shape;913;p31"/>
          <p:cNvCxnSpPr/>
          <p:nvPr/>
        </p:nvCxnSpPr>
        <p:spPr>
          <a:xfrm>
            <a:off x="2386187" y="1678700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14" name="Google Shape;914;p31"/>
          <p:cNvCxnSpPr/>
          <p:nvPr/>
        </p:nvCxnSpPr>
        <p:spPr>
          <a:xfrm>
            <a:off x="2363662" y="2656800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15" name="Google Shape;915;p31"/>
          <p:cNvSpPr txBox="1"/>
          <p:nvPr>
            <p:ph idx="1" type="body"/>
          </p:nvPr>
        </p:nvSpPr>
        <p:spPr>
          <a:xfrm>
            <a:off x="3266800" y="1294100"/>
            <a:ext cx="28476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 open spots to sit in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 safer spots to sit in</a:t>
            </a:r>
            <a:endParaRPr sz="1600"/>
          </a:p>
        </p:txBody>
      </p:sp>
      <p:sp>
        <p:nvSpPr>
          <p:cNvPr id="916" name="Google Shape;916;p31"/>
          <p:cNvSpPr txBox="1"/>
          <p:nvPr>
            <p:ph idx="1" type="body"/>
          </p:nvPr>
        </p:nvSpPr>
        <p:spPr>
          <a:xfrm>
            <a:off x="3266800" y="2172125"/>
            <a:ext cx="4389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Installing Cameras is a </a:t>
            </a:r>
            <a:r>
              <a:rPr b="1" lang="en" sz="1600"/>
              <a:t>proof of concept</a:t>
            </a:r>
            <a:endParaRPr sz="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Privacy Concerns? Use Waitz</a:t>
            </a:r>
            <a:endParaRPr sz="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can be achieved without partnership using User Data (not very accurate)</a:t>
            </a:r>
            <a:endParaRPr sz="1600"/>
          </a:p>
        </p:txBody>
      </p:sp>
      <p:sp>
        <p:nvSpPr>
          <p:cNvPr id="917" name="Google Shape;917;p31"/>
          <p:cNvSpPr/>
          <p:nvPr/>
        </p:nvSpPr>
        <p:spPr>
          <a:xfrm>
            <a:off x="860213" y="3714275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1"/>
          <p:cNvSpPr txBox="1"/>
          <p:nvPr>
            <p:ph idx="4294967295" type="subTitle"/>
          </p:nvPr>
        </p:nvSpPr>
        <p:spPr>
          <a:xfrm>
            <a:off x="812900" y="3714275"/>
            <a:ext cx="15057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Legality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19" name="Google Shape;919;p31"/>
          <p:cNvCxnSpPr/>
          <p:nvPr/>
        </p:nvCxnSpPr>
        <p:spPr>
          <a:xfrm>
            <a:off x="2410987" y="3936775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20" name="Google Shape;920;p31"/>
          <p:cNvSpPr txBox="1"/>
          <p:nvPr>
            <p:ph idx="1" type="body"/>
          </p:nvPr>
        </p:nvSpPr>
        <p:spPr>
          <a:xfrm>
            <a:off x="3314125" y="3452100"/>
            <a:ext cx="50643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Legal through partnership with Emory University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PII data is stored in any manner!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Traffic is monitored in almost all public and commercial spaces today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Friends Feature</a:t>
            </a:r>
            <a:endParaRPr/>
          </a:p>
        </p:txBody>
      </p:sp>
      <p:sp>
        <p:nvSpPr>
          <p:cNvPr id="926" name="Google Shape;926;p32"/>
          <p:cNvSpPr/>
          <p:nvPr/>
        </p:nvSpPr>
        <p:spPr>
          <a:xfrm>
            <a:off x="1452275" y="2009200"/>
            <a:ext cx="1399800" cy="6906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2"/>
          <p:cNvSpPr txBox="1"/>
          <p:nvPr>
            <p:ph idx="4294967295" type="subTitle"/>
          </p:nvPr>
        </p:nvSpPr>
        <p:spPr>
          <a:xfrm>
            <a:off x="1534775" y="2009150"/>
            <a:ext cx="12348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Find a Time to Dine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28" name="Google Shape;928;p32"/>
          <p:cNvCxnSpPr/>
          <p:nvPr/>
        </p:nvCxnSpPr>
        <p:spPr>
          <a:xfrm>
            <a:off x="3059900" y="2354500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29" name="Google Shape;929;p32"/>
          <p:cNvSpPr txBox="1"/>
          <p:nvPr>
            <p:ph idx="1" type="body"/>
          </p:nvPr>
        </p:nvSpPr>
        <p:spPr>
          <a:xfrm>
            <a:off x="3953525" y="1644775"/>
            <a:ext cx="2847600" cy="15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Link a “.ics” calendar link to your account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 open times to dine for yourself and friends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See what section friends are seated in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3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35" name="Google Shape;935;p3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What did we accomplish?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936" name="Google Shape;936;p33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37" name="Google Shape;937;p33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